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>
      <p:cViewPr varScale="1">
        <p:scale>
          <a:sx n="69" d="100"/>
          <a:sy n="69" d="100"/>
        </p:scale>
        <p:origin x="256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4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11" Type="http://schemas.openxmlformats.org/officeDocument/2006/relationships/image" Target="../media/image48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12" Type="http://schemas.openxmlformats.org/officeDocument/2006/relationships/image" Target="../media/image10.png"/><Relationship Id="rId17" Type="http://schemas.openxmlformats.org/officeDocument/2006/relationships/image" Target="../media/image35.png"/><Relationship Id="rId2" Type="http://schemas.openxmlformats.org/officeDocument/2006/relationships/image" Target="../media/image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11" Type="http://schemas.openxmlformats.org/officeDocument/2006/relationships/image" Target="../media/image37.png"/><Relationship Id="rId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11" Type="http://schemas.openxmlformats.org/officeDocument/2006/relationships/image" Target="../media/image39.png"/><Relationship Id="rId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5" Type="http://schemas.openxmlformats.org/officeDocument/2006/relationships/image" Target="../media/image9.png"/><Relationship Id="rId10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1666" y="2099471"/>
            <a:ext cx="11751085" cy="4658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7926" y="1791521"/>
            <a:ext cx="8890639" cy="11221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76190" y="0"/>
            <a:ext cx="19038095" cy="10669126"/>
            <a:chOff x="-376190" y="0"/>
            <a:chExt cx="19038095" cy="1066912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76190" y="5145317"/>
              <a:ext cx="19029209" cy="5518471"/>
              <a:chOff x="-376190" y="5145317"/>
              <a:chExt cx="19029209" cy="551847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76190" y="5145317"/>
                <a:ext cx="19029209" cy="55184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30294" y="0"/>
              <a:ext cx="6171429" cy="2877429"/>
              <a:chOff x="-230294" y="0"/>
              <a:chExt cx="6171429" cy="2877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30294" y="0"/>
                <a:ext cx="6171429" cy="2877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096525" y="0"/>
              <a:ext cx="6171429" cy="2877429"/>
              <a:chOff x="12096525" y="0"/>
              <a:chExt cx="6171429" cy="2877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96525" y="0"/>
                <a:ext cx="6171429" cy="2877429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68050" y="5914162"/>
            <a:ext cx="6696582" cy="11090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278" y="1093340"/>
            <a:ext cx="15325572" cy="8342993"/>
            <a:chOff x="1461278" y="1093340"/>
            <a:chExt cx="15325572" cy="8342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278" y="1093340"/>
              <a:ext cx="15325572" cy="8342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36" y="4563898"/>
            <a:ext cx="4947583" cy="5728026"/>
            <a:chOff x="-32336" y="4563898"/>
            <a:chExt cx="4947583" cy="5728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336" y="4563898"/>
              <a:ext cx="4947583" cy="5728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90476" y="5614183"/>
            <a:ext cx="6489480" cy="4651163"/>
            <a:chOff x="11790476" y="5614183"/>
            <a:chExt cx="6489480" cy="46511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0476" y="5614183"/>
              <a:ext cx="6489480" cy="4651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94692" y="-229013"/>
            <a:ext cx="5672295" cy="2644707"/>
            <a:chOff x="-394692" y="-229013"/>
            <a:chExt cx="5672295" cy="26447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94692" y="-229013"/>
              <a:ext cx="5672295" cy="2644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9828" y="-146201"/>
            <a:ext cx="1238926" cy="1186385"/>
            <a:chOff x="15509828" y="-146201"/>
            <a:chExt cx="1238926" cy="1186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09828" y="-146201"/>
              <a:ext cx="1238926" cy="1186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11877" y="-170786"/>
            <a:ext cx="1026302" cy="1212963"/>
            <a:chOff x="16611877" y="-170786"/>
            <a:chExt cx="1026302" cy="12129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11877" y="-170786"/>
              <a:ext cx="1026302" cy="12129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6420" y="81996"/>
            <a:ext cx="6512874" cy="2022688"/>
            <a:chOff x="5886420" y="81996"/>
            <a:chExt cx="6512874" cy="20226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86420" y="81996"/>
              <a:ext cx="6512874" cy="2022688"/>
              <a:chOff x="5886420" y="81996"/>
              <a:chExt cx="6512874" cy="20226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86420" y="81996"/>
                <a:ext cx="6512874" cy="202268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9108" y="186858"/>
              <a:ext cx="4390386" cy="2019018"/>
            </a:xfrm>
            <a:prstGeom prst="rect">
              <a:avLst/>
            </a:prstGeom>
          </p:spPr>
        </p:pic>
      </p:grpSp>
      <p:pic>
        <p:nvPicPr>
          <p:cNvPr id="2" name="vllo (1)" descr="vllo (1)">
            <a:hlinkClick r:id="" action="ppaction://media"/>
            <a:extLst>
              <a:ext uri="{FF2B5EF4-FFF2-40B4-BE49-F238E27FC236}">
                <a16:creationId xmlns:a16="http://schemas.microsoft.com/office/drawing/2014/main" id="{A5B9FC32-C58A-C241-CF8A-6B34080D80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02920" y="2054435"/>
            <a:ext cx="3443287" cy="7119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278" y="1093340"/>
            <a:ext cx="15325572" cy="8342993"/>
            <a:chOff x="1461278" y="1093340"/>
            <a:chExt cx="15325572" cy="8342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278" y="1093340"/>
              <a:ext cx="15325572" cy="8342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36" y="4563898"/>
            <a:ext cx="4947583" cy="5728026"/>
            <a:chOff x="-32336" y="4563898"/>
            <a:chExt cx="4947583" cy="5728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36" y="4563898"/>
              <a:ext cx="4947583" cy="5728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90476" y="5614183"/>
            <a:ext cx="6489480" cy="4651163"/>
            <a:chOff x="11790476" y="5614183"/>
            <a:chExt cx="6489480" cy="46511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0476" y="5614183"/>
              <a:ext cx="6489480" cy="4651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94692" y="-229013"/>
            <a:ext cx="5672295" cy="2644707"/>
            <a:chOff x="-394692" y="-229013"/>
            <a:chExt cx="5672295" cy="26447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4692" y="-229013"/>
              <a:ext cx="5672295" cy="2644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9828" y="-146201"/>
            <a:ext cx="1238926" cy="1186385"/>
            <a:chOff x="15509828" y="-146201"/>
            <a:chExt cx="1238926" cy="1186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09828" y="-146201"/>
              <a:ext cx="1238926" cy="1186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11877" y="-170786"/>
            <a:ext cx="1026302" cy="1212963"/>
            <a:chOff x="16611877" y="-170786"/>
            <a:chExt cx="1026302" cy="12129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1877" y="-170786"/>
              <a:ext cx="1026302" cy="12129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8598" y="1327849"/>
            <a:ext cx="4513448" cy="16350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45409" y="2670657"/>
            <a:ext cx="8101829" cy="67637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58764" y="2979424"/>
            <a:ext cx="572281" cy="561036"/>
            <a:chOff x="5658764" y="2979424"/>
            <a:chExt cx="572281" cy="5610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8764" y="2979424"/>
              <a:ext cx="572281" cy="5610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58764" y="4089897"/>
            <a:ext cx="572281" cy="561036"/>
            <a:chOff x="5658764" y="4089897"/>
            <a:chExt cx="572281" cy="5610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8764" y="4089897"/>
              <a:ext cx="572281" cy="5610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51234" y="5209524"/>
            <a:ext cx="572281" cy="561036"/>
            <a:chOff x="5651234" y="5209524"/>
            <a:chExt cx="572281" cy="5610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1234" y="5209524"/>
              <a:ext cx="572281" cy="5610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58764" y="6301454"/>
            <a:ext cx="572281" cy="561036"/>
            <a:chOff x="5658764" y="6301454"/>
            <a:chExt cx="572281" cy="5610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8764" y="6301454"/>
              <a:ext cx="572281" cy="5610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62751" y="7419708"/>
            <a:ext cx="572281" cy="561036"/>
            <a:chOff x="5662751" y="7419708"/>
            <a:chExt cx="572281" cy="5610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2751" y="7419708"/>
              <a:ext cx="572281" cy="5610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58764" y="8571429"/>
            <a:ext cx="572281" cy="561036"/>
            <a:chOff x="5658764" y="8571429"/>
            <a:chExt cx="572281" cy="5610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8764" y="8571429"/>
              <a:ext cx="572281" cy="561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278" y="1093340"/>
            <a:ext cx="15325572" cy="8342993"/>
            <a:chOff x="1461278" y="1093340"/>
            <a:chExt cx="15325572" cy="8342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278" y="1093340"/>
              <a:ext cx="15325572" cy="8342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36" y="4563898"/>
            <a:ext cx="4947583" cy="5728026"/>
            <a:chOff x="-32336" y="4563898"/>
            <a:chExt cx="4947583" cy="5728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36" y="4563898"/>
              <a:ext cx="4947583" cy="5728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90476" y="5614183"/>
            <a:ext cx="6489480" cy="4651163"/>
            <a:chOff x="11790476" y="5614183"/>
            <a:chExt cx="6489480" cy="46511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0476" y="5614183"/>
              <a:ext cx="6489480" cy="4651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94692" y="-229013"/>
            <a:ext cx="5672295" cy="2644707"/>
            <a:chOff x="-394692" y="-229013"/>
            <a:chExt cx="5672295" cy="26447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4692" y="-229013"/>
              <a:ext cx="5672295" cy="2644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9828" y="-146201"/>
            <a:ext cx="1238926" cy="1186385"/>
            <a:chOff x="15509828" y="-146201"/>
            <a:chExt cx="1238926" cy="1186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09828" y="-146201"/>
              <a:ext cx="1238926" cy="1186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11877" y="-170786"/>
            <a:ext cx="1026302" cy="1212963"/>
            <a:chOff x="16611877" y="-170786"/>
            <a:chExt cx="1026302" cy="12129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1877" y="-170786"/>
              <a:ext cx="1026302" cy="12129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6420" y="81996"/>
            <a:ext cx="6512874" cy="2022688"/>
            <a:chOff x="5886420" y="81996"/>
            <a:chExt cx="6512874" cy="20226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86420" y="81996"/>
              <a:ext cx="6512874" cy="2022688"/>
              <a:chOff x="5886420" y="81996"/>
              <a:chExt cx="6512874" cy="20226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86420" y="81996"/>
                <a:ext cx="6512874" cy="202268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106" y="186858"/>
              <a:ext cx="5050796" cy="20164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16104" y="2415694"/>
            <a:ext cx="2399143" cy="3085714"/>
            <a:chOff x="2516104" y="2415694"/>
            <a:chExt cx="2399143" cy="30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6104" y="2415694"/>
              <a:ext cx="2399143" cy="308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09033" y="2630011"/>
            <a:ext cx="1513584" cy="7855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1323" y="3902276"/>
            <a:ext cx="6446620" cy="11207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90476" y="5142857"/>
            <a:ext cx="2376461" cy="3056541"/>
            <a:chOff x="11790476" y="5142857"/>
            <a:chExt cx="2376461" cy="30565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90476" y="5142857"/>
              <a:ext cx="2376461" cy="30565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74002" y="5545611"/>
            <a:ext cx="1510840" cy="79026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78543" y="6698238"/>
            <a:ext cx="5995878" cy="11207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278" y="1093340"/>
            <a:ext cx="15325572" cy="8342993"/>
            <a:chOff x="1461278" y="1093340"/>
            <a:chExt cx="15325572" cy="8342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278" y="1093340"/>
              <a:ext cx="15325572" cy="8342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36" y="4563898"/>
            <a:ext cx="4947583" cy="5728026"/>
            <a:chOff x="-32336" y="4563898"/>
            <a:chExt cx="4947583" cy="5728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36" y="4563898"/>
              <a:ext cx="4947583" cy="5728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90476" y="5614183"/>
            <a:ext cx="6489480" cy="4651163"/>
            <a:chOff x="11790476" y="5614183"/>
            <a:chExt cx="6489480" cy="46511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0476" y="5614183"/>
              <a:ext cx="6489480" cy="4651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94692" y="-229013"/>
            <a:ext cx="5672295" cy="2644707"/>
            <a:chOff x="-394692" y="-229013"/>
            <a:chExt cx="5672295" cy="26447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4692" y="-229013"/>
              <a:ext cx="5672295" cy="2644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9828" y="-146201"/>
            <a:ext cx="1238926" cy="1186385"/>
            <a:chOff x="15509828" y="-146201"/>
            <a:chExt cx="1238926" cy="1186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09828" y="-146201"/>
              <a:ext cx="1238926" cy="1186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11877" y="-170786"/>
            <a:ext cx="1026302" cy="1212963"/>
            <a:chOff x="16611877" y="-170786"/>
            <a:chExt cx="1026302" cy="12129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1877" y="-170786"/>
              <a:ext cx="1026302" cy="12129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6420" y="81996"/>
            <a:ext cx="6512874" cy="2022688"/>
            <a:chOff x="5886420" y="81996"/>
            <a:chExt cx="6512874" cy="20226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86420" y="81996"/>
              <a:ext cx="6512874" cy="2022688"/>
              <a:chOff x="5886420" y="81996"/>
              <a:chExt cx="6512874" cy="20226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86420" y="81996"/>
                <a:ext cx="6512874" cy="202268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107" y="186858"/>
              <a:ext cx="5442577" cy="2019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68034" y="4918747"/>
            <a:ext cx="8246997" cy="4546157"/>
            <a:chOff x="4068034" y="4918747"/>
            <a:chExt cx="8246997" cy="45461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8034" y="4918747"/>
              <a:ext cx="8246997" cy="45461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5935" y="2313371"/>
            <a:ext cx="10099963" cy="24578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278" y="1093340"/>
            <a:ext cx="15325572" cy="8342993"/>
            <a:chOff x="1461278" y="1093340"/>
            <a:chExt cx="15325572" cy="8342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278" y="1093340"/>
              <a:ext cx="15325572" cy="8342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36" y="4563898"/>
            <a:ext cx="4947583" cy="5728026"/>
            <a:chOff x="-32336" y="4563898"/>
            <a:chExt cx="4947583" cy="5728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36" y="4563898"/>
              <a:ext cx="4947583" cy="5728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9828" y="-146201"/>
            <a:ext cx="1238926" cy="1186385"/>
            <a:chOff x="15509828" y="-146201"/>
            <a:chExt cx="1238926" cy="1186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09828" y="-146201"/>
              <a:ext cx="1238926" cy="1186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11877" y="-170786"/>
            <a:ext cx="1026302" cy="1212963"/>
            <a:chOff x="16611877" y="-170786"/>
            <a:chExt cx="1026302" cy="12129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11877" y="-170786"/>
              <a:ext cx="1026302" cy="12129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86420" y="81996"/>
            <a:ext cx="6512874" cy="2022688"/>
            <a:chOff x="5886420" y="81996"/>
            <a:chExt cx="6512874" cy="202268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86420" y="81996"/>
              <a:ext cx="6512874" cy="2022688"/>
              <a:chOff x="5886420" y="81996"/>
              <a:chExt cx="6512874" cy="202268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86420" y="81996"/>
                <a:ext cx="6512874" cy="202268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9107" y="186858"/>
              <a:ext cx="5453967" cy="2016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29532" y="2599452"/>
            <a:ext cx="6171429" cy="3000857"/>
            <a:chOff x="1829532" y="2599452"/>
            <a:chExt cx="6171429" cy="3000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9532" y="2599452"/>
              <a:ext cx="6171429" cy="3000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59070" y="3553582"/>
            <a:ext cx="6171429" cy="3857143"/>
            <a:chOff x="4159070" y="3553582"/>
            <a:chExt cx="6171429" cy="385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9070" y="3553582"/>
              <a:ext cx="6171429" cy="38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19048" y="4360814"/>
            <a:ext cx="6171429" cy="4628571"/>
            <a:chOff x="5619048" y="4360814"/>
            <a:chExt cx="6171429" cy="46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9048" y="4360814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38400" y="6036433"/>
            <a:ext cx="6171429" cy="3382714"/>
            <a:chOff x="9338400" y="6036433"/>
            <a:chExt cx="6171429" cy="3382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8400" y="6036433"/>
              <a:ext cx="6171429" cy="3382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394692" y="-229013"/>
            <a:ext cx="5672295" cy="2644707"/>
            <a:chOff x="-394692" y="-229013"/>
            <a:chExt cx="5672295" cy="26447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4692" y="-229013"/>
              <a:ext cx="5672295" cy="26447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90476" y="5614183"/>
            <a:ext cx="6489480" cy="4651163"/>
            <a:chOff x="11790476" y="5614183"/>
            <a:chExt cx="6489480" cy="46511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90476" y="5614183"/>
              <a:ext cx="6489480" cy="465116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7498" y="2014092"/>
            <a:ext cx="8123099" cy="61094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50744" y="2961198"/>
            <a:ext cx="2919347" cy="6084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74067" y="3699686"/>
            <a:ext cx="4272033" cy="60916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37144" y="5320420"/>
            <a:ext cx="3290090" cy="643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278" y="1093340"/>
            <a:ext cx="15325572" cy="8342993"/>
            <a:chOff x="1461278" y="1093340"/>
            <a:chExt cx="15325572" cy="8342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278" y="1093340"/>
              <a:ext cx="15325572" cy="8342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36" y="4563898"/>
            <a:ext cx="4947583" cy="5728026"/>
            <a:chOff x="-32336" y="4563898"/>
            <a:chExt cx="4947583" cy="5728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336" y="4563898"/>
              <a:ext cx="4947583" cy="5728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94692" y="-229013"/>
            <a:ext cx="5672295" cy="2644707"/>
            <a:chOff x="-394692" y="-229013"/>
            <a:chExt cx="5672295" cy="2644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94692" y="-229013"/>
              <a:ext cx="5672295" cy="2644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9828" y="-146201"/>
            <a:ext cx="1238926" cy="1186385"/>
            <a:chOff x="15509828" y="-146201"/>
            <a:chExt cx="1238926" cy="1186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09828" y="-146201"/>
              <a:ext cx="1238926" cy="1186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11877" y="-170786"/>
            <a:ext cx="1026302" cy="1212963"/>
            <a:chOff x="16611877" y="-170786"/>
            <a:chExt cx="1026302" cy="12129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11877" y="-170786"/>
              <a:ext cx="1026302" cy="12129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86420" y="81996"/>
            <a:ext cx="6512874" cy="2022688"/>
            <a:chOff x="5886420" y="81996"/>
            <a:chExt cx="6512874" cy="202268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86420" y="81996"/>
              <a:ext cx="6512874" cy="2022688"/>
              <a:chOff x="5886420" y="81996"/>
              <a:chExt cx="6512874" cy="20226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86420" y="81996"/>
                <a:ext cx="6512874" cy="202268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107" y="186858"/>
              <a:ext cx="5473329" cy="20221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08014" y="2416562"/>
            <a:ext cx="6986697" cy="33499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90476" y="5614183"/>
            <a:ext cx="6489480" cy="4651163"/>
            <a:chOff x="11790476" y="5614183"/>
            <a:chExt cx="6489480" cy="46511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0476" y="5614183"/>
              <a:ext cx="6489480" cy="4651163"/>
            </a:xfrm>
            <a:prstGeom prst="rect">
              <a:avLst/>
            </a:prstGeom>
          </p:spPr>
        </p:pic>
      </p:grpSp>
      <p:pic>
        <p:nvPicPr>
          <p:cNvPr id="2" name="RPReplay_Final1653455254" descr="RPReplay_Final1653455254">
            <a:hlinkClick r:id="" action="ppaction://media"/>
            <a:extLst>
              <a:ext uri="{FF2B5EF4-FFF2-40B4-BE49-F238E27FC236}">
                <a16:creationId xmlns:a16="http://schemas.microsoft.com/office/drawing/2014/main" id="{ABB9F0A1-3B89-A1D5-5CFB-454B2AFE7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620366" y="1389166"/>
            <a:ext cx="3609578" cy="7804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278" y="1093340"/>
            <a:ext cx="15325572" cy="8342993"/>
            <a:chOff x="1461278" y="1093340"/>
            <a:chExt cx="15325572" cy="8342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278" y="1093340"/>
              <a:ext cx="15325572" cy="8342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36" y="4563898"/>
            <a:ext cx="4947583" cy="5728026"/>
            <a:chOff x="-32336" y="4563898"/>
            <a:chExt cx="4947583" cy="5728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336" y="4563898"/>
              <a:ext cx="4947583" cy="5728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94692" y="-229013"/>
            <a:ext cx="5672295" cy="2644707"/>
            <a:chOff x="-394692" y="-229013"/>
            <a:chExt cx="5672295" cy="2644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94692" y="-229013"/>
              <a:ext cx="5672295" cy="2644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9828" y="-146201"/>
            <a:ext cx="1238926" cy="1186385"/>
            <a:chOff x="15509828" y="-146201"/>
            <a:chExt cx="1238926" cy="1186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09828" y="-146201"/>
              <a:ext cx="1238926" cy="1186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11877" y="-170786"/>
            <a:ext cx="1026302" cy="1212963"/>
            <a:chOff x="16611877" y="-170786"/>
            <a:chExt cx="1026302" cy="12129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11877" y="-170786"/>
              <a:ext cx="1026302" cy="12129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86420" y="81996"/>
            <a:ext cx="6512874" cy="2022688"/>
            <a:chOff x="5886420" y="81996"/>
            <a:chExt cx="6512874" cy="202268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86420" y="81996"/>
              <a:ext cx="6512874" cy="2022688"/>
              <a:chOff x="5886420" y="81996"/>
              <a:chExt cx="6512874" cy="20226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86420" y="81996"/>
                <a:ext cx="6512874" cy="202268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107" y="186858"/>
              <a:ext cx="5473329" cy="202219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31342" y="2416562"/>
            <a:ext cx="7836878" cy="42427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90476" y="5614183"/>
            <a:ext cx="6489480" cy="4651163"/>
            <a:chOff x="11790476" y="5614183"/>
            <a:chExt cx="6489480" cy="46511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0476" y="5614183"/>
              <a:ext cx="6489480" cy="4651163"/>
            </a:xfrm>
            <a:prstGeom prst="rect">
              <a:avLst/>
            </a:prstGeom>
          </p:spPr>
        </p:pic>
      </p:grpSp>
      <p:pic>
        <p:nvPicPr>
          <p:cNvPr id="2" name="_talkv_wraXEnmKvI_onN6oiJEW6XlapQmpO5VUK_talkv_high" descr="_talkv_wraXEnmKvI_onN6oiJEW6XlapQmpO5VUK_talkv_high">
            <a:hlinkClick r:id="" action="ppaction://media"/>
            <a:extLst>
              <a:ext uri="{FF2B5EF4-FFF2-40B4-BE49-F238E27FC236}">
                <a16:creationId xmlns:a16="http://schemas.microsoft.com/office/drawing/2014/main" id="{CAFD9607-3635-6292-3955-F6A54C9C95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07535" y="1800732"/>
            <a:ext cx="3398220" cy="7347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278" y="1093340"/>
            <a:ext cx="15325572" cy="8342993"/>
            <a:chOff x="1461278" y="1093340"/>
            <a:chExt cx="15325572" cy="8342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278" y="1093340"/>
              <a:ext cx="15325572" cy="8342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36" y="4563898"/>
            <a:ext cx="4947583" cy="5728026"/>
            <a:chOff x="-32336" y="4563898"/>
            <a:chExt cx="4947583" cy="5728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36" y="4563898"/>
              <a:ext cx="4947583" cy="5728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90476" y="5614183"/>
            <a:ext cx="6489480" cy="4651163"/>
            <a:chOff x="11790476" y="5614183"/>
            <a:chExt cx="6489480" cy="46511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0476" y="5614183"/>
              <a:ext cx="6489480" cy="4651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94692" y="-229013"/>
            <a:ext cx="5672295" cy="2644707"/>
            <a:chOff x="-394692" y="-229013"/>
            <a:chExt cx="5672295" cy="26447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94692" y="-229013"/>
              <a:ext cx="5672295" cy="26447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9828" y="-146201"/>
            <a:ext cx="1238926" cy="1186385"/>
            <a:chOff x="15509828" y="-146201"/>
            <a:chExt cx="1238926" cy="1186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09828" y="-146201"/>
              <a:ext cx="1238926" cy="1186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11877" y="-170786"/>
            <a:ext cx="1026302" cy="1212963"/>
            <a:chOff x="16611877" y="-170786"/>
            <a:chExt cx="1026302" cy="12129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1877" y="-170786"/>
              <a:ext cx="1026302" cy="12129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6420" y="81996"/>
            <a:ext cx="6512874" cy="2022688"/>
            <a:chOff x="5886420" y="81996"/>
            <a:chExt cx="6512874" cy="20226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86420" y="81996"/>
              <a:ext cx="6512874" cy="2022688"/>
              <a:chOff x="5886420" y="81996"/>
              <a:chExt cx="6512874" cy="20226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86420" y="81996"/>
                <a:ext cx="6512874" cy="202268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108" y="186858"/>
              <a:ext cx="4391529" cy="20761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15505" y="3925253"/>
            <a:ext cx="10763116" cy="24495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1278" y="1093340"/>
            <a:ext cx="15325572" cy="8342993"/>
            <a:chOff x="1461278" y="1093340"/>
            <a:chExt cx="15325572" cy="8342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278" y="1093340"/>
              <a:ext cx="15325572" cy="8342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336" y="4563898"/>
            <a:ext cx="4947583" cy="5728026"/>
            <a:chOff x="-32336" y="4563898"/>
            <a:chExt cx="4947583" cy="5728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336" y="4563898"/>
              <a:ext cx="4947583" cy="57280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94692" y="-229013"/>
            <a:ext cx="5672295" cy="2644707"/>
            <a:chOff x="-394692" y="-229013"/>
            <a:chExt cx="5672295" cy="2644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94692" y="-229013"/>
              <a:ext cx="5672295" cy="2644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90476" y="5614183"/>
            <a:ext cx="6489480" cy="4651163"/>
            <a:chOff x="11790476" y="5614183"/>
            <a:chExt cx="6489480" cy="46511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0476" y="5614183"/>
              <a:ext cx="6489480" cy="46511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9828" y="-146201"/>
            <a:ext cx="1238926" cy="1186385"/>
            <a:chOff x="15509828" y="-146201"/>
            <a:chExt cx="1238926" cy="1186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09828" y="-146201"/>
              <a:ext cx="1238926" cy="1186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11877" y="-170786"/>
            <a:ext cx="1026302" cy="1212963"/>
            <a:chOff x="16611877" y="-170786"/>
            <a:chExt cx="1026302" cy="12129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1877" y="-170786"/>
              <a:ext cx="1026302" cy="12129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86420" y="81996"/>
            <a:ext cx="6512874" cy="2022688"/>
            <a:chOff x="5886420" y="81996"/>
            <a:chExt cx="6512874" cy="202268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86420" y="81996"/>
              <a:ext cx="6512874" cy="2022688"/>
              <a:chOff x="5886420" y="81996"/>
              <a:chExt cx="6512874" cy="20226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86420" y="81996"/>
                <a:ext cx="6512874" cy="202268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107" y="186858"/>
              <a:ext cx="5038234" cy="20164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23810" y="3635114"/>
            <a:ext cx="5325028" cy="5325028"/>
            <a:chOff x="11723810" y="3635114"/>
            <a:chExt cx="5325028" cy="53250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3810" y="3635114"/>
              <a:ext cx="5325028" cy="532502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0230" y="1867247"/>
            <a:ext cx="10559088" cy="315379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99373" y="788055"/>
            <a:ext cx="4147113" cy="4240516"/>
            <a:chOff x="1299373" y="788055"/>
            <a:chExt cx="4147113" cy="42405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9373" y="788055"/>
              <a:ext cx="4147113" cy="424051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64044" y="5545614"/>
            <a:ext cx="10565193" cy="27036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사용자 지정</PresentationFormat>
  <Paragraphs>0</Paragraphs>
  <Slides>10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김주은</cp:lastModifiedBy>
  <cp:revision>3</cp:revision>
  <dcterms:created xsi:type="dcterms:W3CDTF">2022-06-09T22:41:38Z</dcterms:created>
  <dcterms:modified xsi:type="dcterms:W3CDTF">2022-06-09T13:44:05Z</dcterms:modified>
</cp:coreProperties>
</file>